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82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8" d="100"/>
          <a:sy n="68" d="100"/>
        </p:scale>
        <p:origin x="8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8FADF37-3FD1-4220-8C9C-70111168D1B4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80F3CAB-FF86-4125-A401-D6C0C123B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2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DF37-3FD1-4220-8C9C-70111168D1B4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F3CAB-FF86-4125-A401-D6C0C123B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41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DF37-3FD1-4220-8C9C-70111168D1B4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F3CAB-FF86-4125-A401-D6C0C123B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64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DF37-3FD1-4220-8C9C-70111168D1B4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F3CAB-FF86-4125-A401-D6C0C123BD5F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2380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DF37-3FD1-4220-8C9C-70111168D1B4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F3CAB-FF86-4125-A401-D6C0C123B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21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DF37-3FD1-4220-8C9C-70111168D1B4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F3CAB-FF86-4125-A401-D6C0C123B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27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DF37-3FD1-4220-8C9C-70111168D1B4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F3CAB-FF86-4125-A401-D6C0C123B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06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DF37-3FD1-4220-8C9C-70111168D1B4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F3CAB-FF86-4125-A401-D6C0C123B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62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DF37-3FD1-4220-8C9C-70111168D1B4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F3CAB-FF86-4125-A401-D6C0C123B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4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DF37-3FD1-4220-8C9C-70111168D1B4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F3CAB-FF86-4125-A401-D6C0C123B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87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DF37-3FD1-4220-8C9C-70111168D1B4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F3CAB-FF86-4125-A401-D6C0C123B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60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DF37-3FD1-4220-8C9C-70111168D1B4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F3CAB-FF86-4125-A401-D6C0C123B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2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DF37-3FD1-4220-8C9C-70111168D1B4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F3CAB-FF86-4125-A401-D6C0C123B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95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DF37-3FD1-4220-8C9C-70111168D1B4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F3CAB-FF86-4125-A401-D6C0C123B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56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DF37-3FD1-4220-8C9C-70111168D1B4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F3CAB-FF86-4125-A401-D6C0C123B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62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DF37-3FD1-4220-8C9C-70111168D1B4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F3CAB-FF86-4125-A401-D6C0C123B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36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DF37-3FD1-4220-8C9C-70111168D1B4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F3CAB-FF86-4125-A401-D6C0C123B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42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ADF37-3FD1-4220-8C9C-70111168D1B4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F3CAB-FF86-4125-A401-D6C0C123B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066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A47F8-FB12-44EB-90BA-F20B0490C6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NodeMCU</a:t>
            </a:r>
            <a:r>
              <a:rPr lang="en-US" dirty="0"/>
              <a:t> Geo Location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52564E-FBC7-4B95-A05D-06976B7008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Alexandre </a:t>
            </a:r>
            <a:r>
              <a:rPr lang="en-US" dirty="0" err="1"/>
              <a:t>wanick</a:t>
            </a:r>
            <a:endParaRPr lang="en-US" dirty="0"/>
          </a:p>
          <a:p>
            <a:r>
              <a:rPr lang="en-US" dirty="0"/>
              <a:t>Bernardo Ruga</a:t>
            </a:r>
          </a:p>
        </p:txBody>
      </p:sp>
    </p:spTree>
    <p:extLst>
      <p:ext uri="{BB962C8B-B14F-4D97-AF65-F5344CB8AC3E}">
        <p14:creationId xmlns:p14="http://schemas.microsoft.com/office/powerpoint/2010/main" val="2020067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A9AC71-1F84-4923-8D6F-5811C0CB670B}"/>
              </a:ext>
            </a:extLst>
          </p:cNvPr>
          <p:cNvSpPr txBox="1"/>
          <p:nvPr/>
        </p:nvSpPr>
        <p:spPr>
          <a:xfrm>
            <a:off x="1262131" y="77203"/>
            <a:ext cx="4790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Funcionalidades</a:t>
            </a:r>
            <a:r>
              <a:rPr lang="en-US" sz="4400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DDDBEF-0226-4114-B9D7-0E2091634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8262" y1="74838" x2="80345" y2="72738"/>
                        <a14:backgroundMark x1="80345" y1="72738" x2="82617" y2="64822"/>
                        <a14:backgroundMark x1="82617" y1="64822" x2="81950" y2="56704"/>
                        <a14:backgroundMark x1="81950" y1="56704" x2="81799" y2="56260"/>
                        <a14:backgroundMark x1="79952" y1="36147" x2="80254" y2="410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98" t="21371" r="21157" b="17670"/>
          <a:stretch/>
        </p:blipFill>
        <p:spPr>
          <a:xfrm rot="5400000">
            <a:off x="8146792" y="844478"/>
            <a:ext cx="2699716" cy="2279560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D7AD108E-B52D-43B3-AB81-70F5D2F5B953}"/>
              </a:ext>
            </a:extLst>
          </p:cNvPr>
          <p:cNvCxnSpPr>
            <a:cxnSpLocks/>
          </p:cNvCxnSpPr>
          <p:nvPr/>
        </p:nvCxnSpPr>
        <p:spPr>
          <a:xfrm rot="10800000" flipV="1">
            <a:off x="7490212" y="2991097"/>
            <a:ext cx="1519707" cy="108182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285AC99-F8B1-4716-8D89-3D9E01E9ACB3}"/>
              </a:ext>
            </a:extLst>
          </p:cNvPr>
          <p:cNvCxnSpPr>
            <a:cxnSpLocks/>
          </p:cNvCxnSpPr>
          <p:nvPr/>
        </p:nvCxnSpPr>
        <p:spPr>
          <a:xfrm rot="10800000">
            <a:off x="7085084" y="1457256"/>
            <a:ext cx="2009105" cy="39924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5794C34-D40E-4C54-9B40-67174517E4F8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22150" y="1944975"/>
            <a:ext cx="1160005" cy="115644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68F4CD5-60B0-45EE-825A-E87708F99730}"/>
              </a:ext>
            </a:extLst>
          </p:cNvPr>
          <p:cNvSpPr txBox="1"/>
          <p:nvPr/>
        </p:nvSpPr>
        <p:spPr>
          <a:xfrm>
            <a:off x="6253472" y="3793731"/>
            <a:ext cx="1307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Bot</a:t>
            </a:r>
            <a:r>
              <a:rPr lang="pt-BR" sz="2400" dirty="0"/>
              <a:t>ão 1: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E2351-756C-441F-A8A3-EF22D0942CC7}"/>
              </a:ext>
            </a:extLst>
          </p:cNvPr>
          <p:cNvSpPr txBox="1"/>
          <p:nvPr/>
        </p:nvSpPr>
        <p:spPr>
          <a:xfrm>
            <a:off x="8913268" y="53145"/>
            <a:ext cx="1777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Cliente</a:t>
            </a:r>
            <a:r>
              <a:rPr lang="en-US" sz="2800" dirty="0"/>
              <a:t>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6DA06-31F8-40E7-9007-7F188550B838}"/>
              </a:ext>
            </a:extLst>
          </p:cNvPr>
          <p:cNvSpPr txBox="1"/>
          <p:nvPr/>
        </p:nvSpPr>
        <p:spPr>
          <a:xfrm>
            <a:off x="6403187" y="4255396"/>
            <a:ext cx="2314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Requisita localização via GoogleAPI</a:t>
            </a: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5B9A45-29C7-4D19-87B9-A396C0A129D7}"/>
              </a:ext>
            </a:extLst>
          </p:cNvPr>
          <p:cNvSpPr txBox="1"/>
          <p:nvPr/>
        </p:nvSpPr>
        <p:spPr>
          <a:xfrm>
            <a:off x="5890186" y="1071157"/>
            <a:ext cx="1307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LED 1: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0E2A01-5F76-4382-8328-421FBEE2E16F}"/>
              </a:ext>
            </a:extLst>
          </p:cNvPr>
          <p:cNvSpPr txBox="1"/>
          <p:nvPr/>
        </p:nvSpPr>
        <p:spPr>
          <a:xfrm>
            <a:off x="6034989" y="1478521"/>
            <a:ext cx="20702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Ascende quando o cliente faz a requisição </a:t>
            </a: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D31688-2881-4A9E-92DE-CC8A1ACF8957}"/>
              </a:ext>
            </a:extLst>
          </p:cNvPr>
          <p:cNvSpPr txBox="1"/>
          <p:nvPr/>
        </p:nvSpPr>
        <p:spPr>
          <a:xfrm>
            <a:off x="10241893" y="3219271"/>
            <a:ext cx="1228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LED 2: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58DA72-73D7-463D-B27F-2481D5D8CE36}"/>
              </a:ext>
            </a:extLst>
          </p:cNvPr>
          <p:cNvSpPr txBox="1"/>
          <p:nvPr/>
        </p:nvSpPr>
        <p:spPr>
          <a:xfrm>
            <a:off x="10246659" y="3591041"/>
            <a:ext cx="19453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Ascende quando o servidor faz a requisição</a:t>
            </a:r>
            <a:endParaRPr lang="en-US" sz="24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E2B96A7-8635-4345-89F8-D9DF06757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22" y="1656879"/>
            <a:ext cx="4873389" cy="197638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C3F020-8135-4722-B1C9-231C926182FB}"/>
              </a:ext>
            </a:extLst>
          </p:cNvPr>
          <p:cNvCxnSpPr/>
          <p:nvPr/>
        </p:nvCxnSpPr>
        <p:spPr>
          <a:xfrm>
            <a:off x="5701553" y="1071157"/>
            <a:ext cx="0" cy="5154831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7EED85D-AB43-4FE8-82AA-079166C2C15D}"/>
              </a:ext>
            </a:extLst>
          </p:cNvPr>
          <p:cNvSpPr txBox="1"/>
          <p:nvPr/>
        </p:nvSpPr>
        <p:spPr>
          <a:xfrm>
            <a:off x="2075789" y="1071157"/>
            <a:ext cx="1487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Servidor</a:t>
            </a:r>
            <a:r>
              <a:rPr lang="pt-BR" sz="3200" dirty="0"/>
              <a:t>:</a:t>
            </a:r>
            <a:endParaRPr lang="en-US" sz="32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ACE3EF-4D15-41E5-92D0-B10A25A31B9C}"/>
              </a:ext>
            </a:extLst>
          </p:cNvPr>
          <p:cNvSpPr/>
          <p:nvPr/>
        </p:nvSpPr>
        <p:spPr>
          <a:xfrm>
            <a:off x="1896035" y="3219271"/>
            <a:ext cx="1611705" cy="371770"/>
          </a:xfrm>
          <a:prstGeom prst="rect">
            <a:avLst/>
          </a:prstGeom>
          <a:solidFill>
            <a:srgbClr val="00B050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BE7F17C-1C67-43DD-8759-75ECABE12195}"/>
              </a:ext>
            </a:extLst>
          </p:cNvPr>
          <p:cNvCxnSpPr/>
          <p:nvPr/>
        </p:nvCxnSpPr>
        <p:spPr>
          <a:xfrm rot="10800000" flipV="1">
            <a:off x="1702191" y="3405156"/>
            <a:ext cx="999696" cy="6677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CB42AA0-A9AB-4891-A449-295D5C4DF6DC}"/>
              </a:ext>
            </a:extLst>
          </p:cNvPr>
          <p:cNvSpPr txBox="1"/>
          <p:nvPr/>
        </p:nvSpPr>
        <p:spPr>
          <a:xfrm>
            <a:off x="0" y="3839897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Barra de espaço: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5AE052-7FC0-49A1-B7ED-6EFA804C5FB1}"/>
              </a:ext>
            </a:extLst>
          </p:cNvPr>
          <p:cNvSpPr txBox="1"/>
          <p:nvPr/>
        </p:nvSpPr>
        <p:spPr>
          <a:xfrm>
            <a:off x="297738" y="4191205"/>
            <a:ext cx="1876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Solicita requisição da localização do cliente via GoogleAPI</a:t>
            </a:r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2AFC7DF-285A-4A19-9DBA-D260497AB2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79" t="27059" r="37987" b="29836"/>
          <a:stretch/>
        </p:blipFill>
        <p:spPr>
          <a:xfrm>
            <a:off x="2862139" y="3908404"/>
            <a:ext cx="2425805" cy="257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85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54E17-1430-4796-A75B-72B4E8C43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902" y="0"/>
            <a:ext cx="4570070" cy="1478570"/>
          </a:xfrm>
        </p:spPr>
        <p:txBody>
          <a:bodyPr>
            <a:normAutofit/>
          </a:bodyPr>
          <a:lstStyle/>
          <a:p>
            <a:r>
              <a:rPr lang="pt-BR" sz="4400" dirty="0">
                <a:latin typeface="Tw Cen MT (Body)"/>
              </a:rPr>
              <a:t>Implementação</a:t>
            </a:r>
            <a:r>
              <a:rPr lang="pt-BR" sz="4400" dirty="0"/>
              <a:t>:</a:t>
            </a: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91E1F6-51E4-4307-B601-490C33056C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08" t="19677" r="50615" b="53438"/>
          <a:stretch/>
        </p:blipFill>
        <p:spPr>
          <a:xfrm>
            <a:off x="422031" y="1343466"/>
            <a:ext cx="3727938" cy="1842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5213E2-D259-4374-96CC-B38227B19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5" t="13931" r="4691" b="35172"/>
          <a:stretch/>
        </p:blipFill>
        <p:spPr>
          <a:xfrm>
            <a:off x="2869809" y="3270740"/>
            <a:ext cx="8918917" cy="348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68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54E17-1430-4796-A75B-72B4E8C43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902" y="0"/>
            <a:ext cx="4570070" cy="1478570"/>
          </a:xfrm>
        </p:spPr>
        <p:txBody>
          <a:bodyPr>
            <a:normAutofit/>
          </a:bodyPr>
          <a:lstStyle/>
          <a:p>
            <a:r>
              <a:rPr lang="pt-BR" sz="4400" dirty="0">
                <a:latin typeface="Tw Cen MT (Body)"/>
              </a:rPr>
              <a:t>Implementação</a:t>
            </a:r>
            <a:r>
              <a:rPr lang="pt-BR" sz="4400" dirty="0"/>
              <a:t>: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72707-22DB-41A3-84FA-728D6F653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7" t="21546" r="32846" b="39892"/>
          <a:stretch/>
        </p:blipFill>
        <p:spPr>
          <a:xfrm>
            <a:off x="323556" y="2229730"/>
            <a:ext cx="5922499" cy="2643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C96844-41AB-4ADC-80B9-25491E7FDA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00" t="13315" r="45069" b="30247"/>
          <a:stretch/>
        </p:blipFill>
        <p:spPr>
          <a:xfrm>
            <a:off x="7167971" y="2805775"/>
            <a:ext cx="4502626" cy="386861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D5C1D8-37D0-4760-BFD5-F3B6DCA0557B}"/>
              </a:ext>
            </a:extLst>
          </p:cNvPr>
          <p:cNvCxnSpPr/>
          <p:nvPr/>
        </p:nvCxnSpPr>
        <p:spPr>
          <a:xfrm>
            <a:off x="6471138" y="1364566"/>
            <a:ext cx="0" cy="5261317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28F44AD-A2E8-4B2A-869A-95767A539A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46" t="17010" r="41385" b="65341"/>
          <a:stretch/>
        </p:blipFill>
        <p:spPr>
          <a:xfrm>
            <a:off x="6964472" y="1195754"/>
            <a:ext cx="4909625" cy="120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27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54E17-1430-4796-A75B-72B4E8C43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902" y="0"/>
            <a:ext cx="4570070" cy="1478570"/>
          </a:xfrm>
        </p:spPr>
        <p:txBody>
          <a:bodyPr>
            <a:normAutofit/>
          </a:bodyPr>
          <a:lstStyle/>
          <a:p>
            <a:r>
              <a:rPr lang="pt-BR" sz="4400" dirty="0">
                <a:latin typeface="Tw Cen MT (Body)"/>
              </a:rPr>
              <a:t>Dificuldades</a:t>
            </a:r>
            <a:r>
              <a:rPr lang="pt-BR" sz="4400" dirty="0"/>
              <a:t>:</a:t>
            </a:r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09B1B-16EC-4DF2-909B-E6A32A55BAE8}"/>
              </a:ext>
            </a:extLst>
          </p:cNvPr>
          <p:cNvSpPr txBox="1"/>
          <p:nvPr/>
        </p:nvSpPr>
        <p:spPr>
          <a:xfrm>
            <a:off x="2363372" y="1744071"/>
            <a:ext cx="2917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Conectar com o MQTT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50D19A-1E9E-44C5-8C4D-FB16049ECB4C}"/>
              </a:ext>
            </a:extLst>
          </p:cNvPr>
          <p:cNvSpPr txBox="1"/>
          <p:nvPr/>
        </p:nvSpPr>
        <p:spPr>
          <a:xfrm>
            <a:off x="3191021" y="2642059"/>
            <a:ext cx="4350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Conseguir resposta do GoogleAPI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E13664-A616-418C-971F-AEB6CBFBF125}"/>
              </a:ext>
            </a:extLst>
          </p:cNvPr>
          <p:cNvSpPr txBox="1"/>
          <p:nvPr/>
        </p:nvSpPr>
        <p:spPr>
          <a:xfrm>
            <a:off x="4450917" y="3540047"/>
            <a:ext cx="3833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Entender as funções do MQTT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3450D-65FE-4BCB-9163-E31BC6E73EF1}"/>
              </a:ext>
            </a:extLst>
          </p:cNvPr>
          <p:cNvSpPr txBox="1"/>
          <p:nvPr/>
        </p:nvSpPr>
        <p:spPr>
          <a:xfrm>
            <a:off x="5461446" y="4438035"/>
            <a:ext cx="5402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Realizar a conexão do LOVE com o NODE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0382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38</TotalTime>
  <Words>80</Words>
  <Application>Microsoft Office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Trebuchet MS</vt:lpstr>
      <vt:lpstr>Tw Cen MT</vt:lpstr>
      <vt:lpstr>Tw Cen MT (Body)</vt:lpstr>
      <vt:lpstr>Circuit</vt:lpstr>
      <vt:lpstr>NodeMCU Geo Location</vt:lpstr>
      <vt:lpstr>PowerPoint Presentation</vt:lpstr>
      <vt:lpstr>Implementação:</vt:lpstr>
      <vt:lpstr>Implementação:</vt:lpstr>
      <vt:lpstr>Dificuldades: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NodeMCU Geo Location</dc:title>
  <dc:creator>Bernardo Costa Ruga</dc:creator>
  <cp:lastModifiedBy>Bernardo Costa Ruga</cp:lastModifiedBy>
  <cp:revision>5</cp:revision>
  <dcterms:created xsi:type="dcterms:W3CDTF">2018-06-05T16:56:39Z</dcterms:created>
  <dcterms:modified xsi:type="dcterms:W3CDTF">2018-06-05T17:34:44Z</dcterms:modified>
</cp:coreProperties>
</file>